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4D83B2-B025-4F4F-B25D-E6F6EE0C5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D74458-12E2-4C4C-93FF-7CFE4846D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37C8-B884-4388-9914-E80DAFAB1604}" type="datetimeFigureOut">
              <a:rPr lang="fr-FR" smtClean="0"/>
              <a:t>12/10/2021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5F864E-40FD-4A49-B30C-D34F3CB6B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27F68B-7D14-4EB0-8D1C-8928B176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BDFF2-4462-4327-B89A-FB931F34B3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253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20208B0-557A-4262-B86F-DC99205E7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164117-FF6A-487C-82AA-DD9DD241E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AD51BE-6AC7-41C9-B094-1B6E2651E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D37C8-B884-4388-9914-E80DAFAB1604}" type="datetimeFigureOut">
              <a:rPr lang="fr-FR" smtClean="0"/>
              <a:t>12/10/2021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7F06C9-BA20-47C2-A167-67B492C0CB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0D8F47-3A6F-4438-8B8C-DBC695E18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BDFF2-4462-4327-B89A-FB931F34B3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4522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60F8246C-191D-4D32-842C-55720C80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800" b="1">
                <a:solidFill>
                  <a:srgbClr val="262626"/>
                </a:solidFill>
                <a:latin typeface="IBM Plex Sans" panose="020B0503050203000203" pitchFamily="34" charset="0"/>
                <a:cs typeface="Calibri Light"/>
              </a:rPr>
              <a:t>Risk management</a:t>
            </a:r>
            <a:endParaRPr lang="en-US" sz="4800" b="1">
              <a:solidFill>
                <a:srgbClr val="262626"/>
              </a:solidFill>
              <a:latin typeface="IBM Plex Sans" panose="020B050305020300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0E7CB7-B36E-453F-92EF-043E6F1B6C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54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98E50787-5672-4CAB-83CC-0BEAE844D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48ACE9D-F63D-4BC8-9F6F-C467C35155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51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5052CF05-D7EB-4E42-9DDC-20E5DF7B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A8A6D2-A33F-4C97-9E27-C93FEF4181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2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79AEAE67-1128-4BFB-91A7-1C71751AF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0505F79-79B5-4A2A-AADA-DE8EFF6EE4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93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4380020B-0ED3-42CB-A118-FA476324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058EEA-7283-4E9C-961D-795D7E7351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83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6C0EB30C-9949-4419-8DEC-9BFF8DDF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A1F300-9F64-406D-B441-CF06A698D2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0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63864882-DD57-431C-A671-CA553A67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1DB7F79-594A-4D50-991F-609B36F680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2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B3A5C77A-57B9-4D82-8BD7-C343B283A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06D975B-1303-4539-B602-4451EEC129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76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A4CF8372-174C-4965-B0B9-55516297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8A7D2AC-02C5-422E-BF50-15832501D1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19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2334A236-4812-4076-9B4C-57E86FFC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1BF79B-DFCC-4B40-9516-4476DB2028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5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87C3EDDE-4D85-4713-98B2-0AB4B235B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19900" b="1">
                <a:solidFill>
                  <a:srgbClr val="232528"/>
                </a:solidFill>
                <a:latin typeface="IBM Plex Sans" panose="020B0503050203000203" pitchFamily="34" charset="0"/>
                <a:cs typeface="Calibri Light"/>
              </a:rPr>
              <a:t>Q</a:t>
            </a:r>
            <a:r>
              <a:rPr lang="en-US" sz="19900" b="1">
                <a:solidFill>
                  <a:srgbClr val="F93124"/>
                </a:solidFill>
                <a:latin typeface="IBM Plex Sans" panose="020B0503050203000203" pitchFamily="34" charset="0"/>
                <a:cs typeface="Calibri Light"/>
              </a:rPr>
              <a:t>&amp;</a:t>
            </a:r>
            <a:r>
              <a:rPr lang="en-US" sz="19900" b="1">
                <a:solidFill>
                  <a:srgbClr val="232528"/>
                </a:solidFill>
                <a:latin typeface="IBM Plex Sans" panose="020B0503050203000203" pitchFamily="34" charset="0"/>
                <a:cs typeface="Calibri Light"/>
              </a:rPr>
              <a:t>A</a:t>
            </a:r>
            <a:endParaRPr lang="en-US" sz="19900" b="1">
              <a:solidFill>
                <a:srgbClr val="232528"/>
              </a:solidFill>
              <a:latin typeface="IBM Plex Sans" panose="020B050305020300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EF4A27C-4DD4-4C36-A94D-51A9BA9DD0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4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ADBC67AC-613E-472E-A588-7742DF46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5FB5005-04AA-4890-86D5-1A3369F959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92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77FE90C3-F0C8-461F-88AA-5A71D4A0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>
                <a:solidFill>
                  <a:schemeClr val="bg1"/>
                </a:solidFill>
                <a:latin typeface="IBM Plex Sans" panose="020B0503050203000203" pitchFamily="34" charset="0"/>
                <a:cs typeface="Calibri Light"/>
              </a:rPr>
              <a:t>INTRODUCTION</a:t>
            </a:r>
            <a:endParaRPr lang="en-US" sz="2800" b="1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7B5F58C-2498-4EA6-BEC2-96F9EFB71D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97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C5298C28-D7E5-4907-8E80-F8CB6123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555D9C6-4D50-4A44-886F-23D1CECF06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5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2AB096FA-AAD8-44C2-9BD4-9C4010B42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AA73FF2-588B-498F-BBF5-B7A3243FDD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6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30789EDC-BED9-479A-8969-205903B5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6422C4-5BC4-431A-9F9A-DF79C1A6A3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96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6EF63694-30D9-4AFE-8257-C4B850FED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C0E122-B680-4366-8D10-0ECB0CE353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10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E9F4D4E2-79E8-4F3A-B879-22899D68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7F140D9-7298-47E6-8C8A-0FE69F2D79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5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hidden="1">
            <a:extLst>
              <a:ext uri="{FF2B5EF4-FFF2-40B4-BE49-F238E27FC236}">
                <a16:creationId xmlns:a16="http://schemas.microsoft.com/office/drawing/2014/main" id="{6032806D-41CD-4903-B1B3-C36502FC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374A82-E704-453A-98EB-6184241577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597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Grand écran</PresentationFormat>
  <Paragraphs>3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IBM Plex Sans</vt:lpstr>
      <vt:lpstr>Thème Office</vt:lpstr>
      <vt:lpstr>Risk management</vt:lpstr>
      <vt:lpstr>Présentation PowerPoint</vt:lpstr>
      <vt:lpstr>INTRODUCTION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management</dc:title>
  <dc:creator>Pierre-Baptiste BORGES</dc:creator>
  <cp:lastModifiedBy>Pierre-Baptiste BORGES</cp:lastModifiedBy>
  <cp:revision>1</cp:revision>
  <dcterms:created xsi:type="dcterms:W3CDTF">2021-10-12T13:09:15Z</dcterms:created>
  <dcterms:modified xsi:type="dcterms:W3CDTF">2021-10-12T13:09:15Z</dcterms:modified>
</cp:coreProperties>
</file>